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3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4E269-4465-E744-8378-9BAD97B3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7" y="-1"/>
            <a:ext cx="10779777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2035A-F2C4-8E4F-B9F4-36E3D216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965"/>
            <a:ext cx="13207694" cy="8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28157-1718-D84D-8815-AAC6DAC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" y="914399"/>
            <a:ext cx="13202328" cy="90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11A1-7501-8D40-8737-BAAEB067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6" y="-1"/>
            <a:ext cx="11933400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05761-38A4-1945-8D72-6122C642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49" y="934277"/>
            <a:ext cx="13275962" cy="80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CDC96-C47D-4344-B5C9-621377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7" y="357809"/>
            <a:ext cx="13145225" cy="9306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A8341-2998-4947-AE1A-8A34360CF7D6}"/>
              </a:ext>
            </a:extLst>
          </p:cNvPr>
          <p:cNvSpPr/>
          <p:nvPr/>
        </p:nvSpPr>
        <p:spPr>
          <a:xfrm>
            <a:off x="1908313" y="755374"/>
            <a:ext cx="1649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0391C-108F-1F4D-A276-C5F666F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397565"/>
            <a:ext cx="13202784" cy="9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18432</TotalTime>
  <Words>71</Words>
  <Application>Microsoft Macintosh PowerPoint</Application>
  <PresentationFormat>Custom</PresentationFormat>
  <Paragraphs>39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cp:lastPrinted>2018-08-12T09:00:16Z</cp:lastPrinted>
  <dcterms:created xsi:type="dcterms:W3CDTF">2018-05-24T07:30:31Z</dcterms:created>
  <dcterms:modified xsi:type="dcterms:W3CDTF">2018-08-13T14:10:21Z</dcterms:modified>
</cp:coreProperties>
</file>